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62" d="100"/>
          <a:sy n="62" d="100"/>
        </p:scale>
        <p:origin x="1428" y="1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2">
                  <a:lumMod val="90000"/>
                  <a:lumOff val="1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69F8-4339-9440-762F0723896E}"/>
              </c:ext>
            </c:extLst>
          </c:dPt>
          <c:dPt>
            <c:idx val="1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9F8-4339-9440-762F0723896E}"/>
              </c:ext>
            </c:extLst>
          </c:dPt>
          <c:dPt>
            <c:idx val="2"/>
            <c:bubble3D val="0"/>
            <c:spPr>
              <a:solidFill>
                <a:schemeClr val="tx2">
                  <a:lumMod val="75000"/>
                  <a:lumOff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69F8-4339-9440-762F0723896E}"/>
              </c:ext>
            </c:extLst>
          </c:dPt>
          <c:dPt>
            <c:idx val="3"/>
            <c:bubble3D val="0"/>
            <c:spPr>
              <a:solidFill>
                <a:schemeClr val="tx2">
                  <a:lumMod val="50000"/>
                  <a:lumOff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9F8-4339-9440-762F0723896E}"/>
              </c:ext>
            </c:extLst>
          </c:dPt>
          <c:cat>
            <c:strRef>
              <c:f>Sheet1!$A$2:$A$5</c:f>
              <c:strCache>
                <c:ptCount val="4"/>
                <c:pt idx="0">
                  <c:v>Email Plus 45%</c:v>
                </c:pt>
                <c:pt idx="1">
                  <c:v>Social 30%</c:v>
                </c:pt>
                <c:pt idx="2">
                  <c:v>Digital Video 15%</c:v>
                </c:pt>
                <c:pt idx="3">
                  <c:v>Digital Display 10%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45</c:v>
                </c:pt>
                <c:pt idx="1">
                  <c:v>30</c:v>
                </c:pt>
                <c:pt idx="2">
                  <c:v>15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F8-4339-9440-762F072389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2">
                  <a:lumMod val="90000"/>
                  <a:lumOff val="1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8F2-4E93-9412-1D0BEB0B49A6}"/>
              </c:ext>
            </c:extLst>
          </c:dPt>
          <c:dPt>
            <c:idx val="1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8F2-4E93-9412-1D0BEB0B49A6}"/>
              </c:ext>
            </c:extLst>
          </c:dPt>
          <c:dPt>
            <c:idx val="2"/>
            <c:bubble3D val="0"/>
            <c:spPr>
              <a:solidFill>
                <a:schemeClr val="tx2">
                  <a:lumMod val="75000"/>
                  <a:lumOff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8F2-4E93-9412-1D0BEB0B49A6}"/>
              </c:ext>
            </c:extLst>
          </c:dPt>
          <c:dPt>
            <c:idx val="3"/>
            <c:bubble3D val="0"/>
            <c:spPr>
              <a:solidFill>
                <a:schemeClr val="tx2">
                  <a:lumMod val="50000"/>
                  <a:lumOff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8F2-4E93-9412-1D0BEB0B49A6}"/>
              </c:ext>
            </c:extLst>
          </c:dPt>
          <c:cat>
            <c:strRef>
              <c:f>Sheet1!$A$2:$A$5</c:f>
              <c:strCache>
                <c:ptCount val="4"/>
                <c:pt idx="0">
                  <c:v>Email Plus 45%</c:v>
                </c:pt>
                <c:pt idx="1">
                  <c:v>Social 30%</c:v>
                </c:pt>
                <c:pt idx="2">
                  <c:v>Digital Video 15%</c:v>
                </c:pt>
                <c:pt idx="3">
                  <c:v>Digital Display 10%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45</c:v>
                </c:pt>
                <c:pt idx="1">
                  <c:v>30</c:v>
                </c:pt>
                <c:pt idx="2">
                  <c:v>15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8F2-4E93-9412-1D0BEB0B49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2">
                  <a:lumMod val="90000"/>
                  <a:lumOff val="1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E72-481C-B4C3-4FB5CE9AA956}"/>
              </c:ext>
            </c:extLst>
          </c:dPt>
          <c:dPt>
            <c:idx val="1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E72-481C-B4C3-4FB5CE9AA956}"/>
              </c:ext>
            </c:extLst>
          </c:dPt>
          <c:dPt>
            <c:idx val="2"/>
            <c:bubble3D val="0"/>
            <c:spPr>
              <a:solidFill>
                <a:schemeClr val="tx2">
                  <a:lumMod val="75000"/>
                  <a:lumOff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E72-481C-B4C3-4FB5CE9AA956}"/>
              </c:ext>
            </c:extLst>
          </c:dPt>
          <c:dPt>
            <c:idx val="3"/>
            <c:bubble3D val="0"/>
            <c:spPr>
              <a:solidFill>
                <a:schemeClr val="tx2">
                  <a:lumMod val="50000"/>
                  <a:lumOff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E72-481C-B4C3-4FB5CE9AA956}"/>
              </c:ext>
            </c:extLst>
          </c:dPt>
          <c:cat>
            <c:strRef>
              <c:f>Sheet1!$A$2:$A$5</c:f>
              <c:strCache>
                <c:ptCount val="4"/>
                <c:pt idx="0">
                  <c:v>Email Plus 45%</c:v>
                </c:pt>
                <c:pt idx="1">
                  <c:v>Social 30%</c:v>
                </c:pt>
                <c:pt idx="2">
                  <c:v>Digital Video 15%</c:v>
                </c:pt>
                <c:pt idx="3">
                  <c:v>Digital Display 10%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45</c:v>
                </c:pt>
                <c:pt idx="1">
                  <c:v>30</c:v>
                </c:pt>
                <c:pt idx="2">
                  <c:v>15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E72-481C-B4C3-4FB5CE9AA9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AE019F-0D88-D791-FBC5-79F42C890C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A0C56E-4D11-BFB0-F82F-D171AEEE7C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AAF87F-2CBC-C6C1-30B8-5AA8A6854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FE6E2-E9AB-4DF6-B376-D120DE83103E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4C624A-202B-8D09-DC1D-D3875E7A4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C4FD1F-8506-EF41-B0F0-8C7616F81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301CD-DA4C-4945-88EA-C9C6E2E2E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027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B2FBF-BD65-20E0-7B08-B7F4EB268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6D1840-CC09-807B-1100-446103E370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711D46-FF70-4B90-F200-604D4EA6A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FE6E2-E9AB-4DF6-B376-D120DE83103E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3A92AB-343B-A038-2DB0-8C554BE7E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C24302-651E-ECDC-E4BE-6AA2EB2FA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301CD-DA4C-4945-88EA-C9C6E2E2E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422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766DE57-D76E-2DF9-DB5B-2D42BE6778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F21BC9-801E-1D0A-F863-EC6041C652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BB8639-EF22-2107-70BB-A01C6F040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FE6E2-E9AB-4DF6-B376-D120DE83103E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839886-55A3-92E8-F0CD-2CBFA068F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DF880-F5D2-A8D7-0628-3E8B7AC09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301CD-DA4C-4945-88EA-C9C6E2E2E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64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C7B64C-7298-4A2A-0F34-F3E919271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09655E-5F8C-076B-DF6B-D37F32F201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ADCBDC-4CAB-A537-A62F-BD84918C0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FE6E2-E9AB-4DF6-B376-D120DE83103E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ADD8DA-5B94-F293-B1C3-5C8CC5A7C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4ED6EB-E3B8-6C1F-B6F5-836AED34A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301CD-DA4C-4945-88EA-C9C6E2E2E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890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D331A-FFD3-AA94-32E9-F3385CF92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EC07A6-39E0-31EA-82FD-1580958DF8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4FAFF2-FDC4-2D63-4DA9-6C66AED2B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FE6E2-E9AB-4DF6-B376-D120DE83103E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2E3010-0CBC-7110-5C59-9AEC537ED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B796B1-1376-E4EB-3499-00977BAB2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301CD-DA4C-4945-88EA-C9C6E2E2E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32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7F9C3-256A-6852-2963-D1E8F0F1B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2E62C-E7C0-5552-B6EA-4790945AEC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148930-2509-74CA-9322-866E670B48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5BA8F4-3916-2E5F-9156-226526734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FE6E2-E9AB-4DF6-B376-D120DE83103E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BE8A29-831D-512B-3FC5-4900B72E5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C346AE-7BFD-CD88-7A8A-080C22DD8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301CD-DA4C-4945-88EA-C9C6E2E2E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389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1881F-5A6D-A739-8534-FF733AD57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1BDB4F-E3E3-0B5D-A64C-96058E922F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D0967F-394E-C212-64FD-337C3A4020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75C892-147D-557F-1311-7910AC2AE3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33DFE7-8947-1EE6-8337-5BFE14382C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1D152A-FDCD-4FD7-30E7-68E23DC3E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FE6E2-E9AB-4DF6-B376-D120DE83103E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757B30-CC81-4D49-BA66-0FACFA375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CEC3AA6-384B-41A4-4228-79DF61F8D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301CD-DA4C-4945-88EA-C9C6E2E2E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909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1C5A0-255D-C4D7-A8A3-5B05BEE4F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5C8BF2-8AAF-7CED-A932-DD9E29881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FE6E2-E9AB-4DF6-B376-D120DE83103E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3D9297-077C-DD11-B5C8-F8DA2E622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EBF8CC-15B1-5CE5-9E95-E97EB5838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301CD-DA4C-4945-88EA-C9C6E2E2E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522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61BDB0-58FB-CBC4-4997-79F43A86D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FE6E2-E9AB-4DF6-B376-D120DE83103E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292C30-D3D2-6614-6627-39E6F9EB6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64E8BE-1242-AEDE-8BFA-9F0355045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301CD-DA4C-4945-88EA-C9C6E2E2E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971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7495C-8DE8-C85D-AE06-CB22F5CB73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FA5BF-BE51-06EE-BA60-D3C39F5E50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3E04D4-46C6-732B-9DC2-29E3B1C0E6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3610DB-9C1A-E556-996B-730BF36F8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FE6E2-E9AB-4DF6-B376-D120DE83103E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D722C-785A-6432-8E21-C66A1B10C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C084C6-1BB3-EF2E-0617-176465403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301CD-DA4C-4945-88EA-C9C6E2E2E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343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E2745-C2D3-5A89-B886-DA1AD7022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AD98D1-0753-4AD6-810E-35E83C27E8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3023CB-27DD-476F-211A-1FEFD041BA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EEDC9C-1B7F-D8CC-7ECF-99443A348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FE6E2-E9AB-4DF6-B376-D120DE83103E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ED69E4-7E66-1B7B-8C60-69388EAC5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EF34B2-26D7-695F-9A86-32E5DA03F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301CD-DA4C-4945-88EA-C9C6E2E2E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23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33FE515-F29C-6390-FC70-963DBE3E6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384E7A-6DBD-D293-31C7-8B80964B86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2555CB-A4A7-7C0A-D9EB-1F2905749A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F1FE6E2-E9AB-4DF6-B376-D120DE83103E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ECD08F-63CC-6085-1E34-F6335028F5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B1D07E-7FCE-FB3E-75A0-A79424FBF9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24301CD-DA4C-4945-88EA-C9C6E2E2E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44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DF7559-C9AC-345A-8B42-A98AE41A447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    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CA64DA-1756-54FD-4E52-023A12E8EE3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A9E94C73-875D-2358-9774-1F59498299C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4103337"/>
              </p:ext>
            </p:extLst>
          </p:nvPr>
        </p:nvGraphicFramePr>
        <p:xfrm>
          <a:off x="0" y="546628"/>
          <a:ext cx="5643983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C36EACA7-5737-8909-8F3D-FAC9A82A784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13409736"/>
              </p:ext>
            </p:extLst>
          </p:nvPr>
        </p:nvGraphicFramePr>
        <p:xfrm>
          <a:off x="5643983" y="546628"/>
          <a:ext cx="5643983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0220DB1F-90DB-7475-0BB5-80A2FE2546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81479870"/>
              </p:ext>
            </p:extLst>
          </p:nvPr>
        </p:nvGraphicFramePr>
        <p:xfrm>
          <a:off x="11499759" y="546627"/>
          <a:ext cx="5643983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0106198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1112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 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</dc:title>
  <dc:creator>Brandon D. Stout</dc:creator>
  <cp:lastModifiedBy>Brandon D. Stout</cp:lastModifiedBy>
  <cp:revision>1</cp:revision>
  <dcterms:created xsi:type="dcterms:W3CDTF">2024-01-24T21:39:00Z</dcterms:created>
  <dcterms:modified xsi:type="dcterms:W3CDTF">2024-01-25T16:11:24Z</dcterms:modified>
</cp:coreProperties>
</file>